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21429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1964353"/>
            <a:ext cx="8786874" cy="4678204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01.04.2018 г. – 15.04.2018 г. </a:t>
            </a:r>
          </a:p>
          <a:p>
            <a:endParaRPr lang="ru-RU" sz="1100" b="1" dirty="0" smtClean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«МЩВ»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7                          7 (100%)                       ---------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ООО «Водоканал»                                                                                                   Подпор в колодце - 22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24                         24 (100%)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27                          27 (100%)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(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водоотв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.) - 27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Водоканал Пушкинского района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--------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                                                                                      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Уборка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подъезда - 15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137                       110 (80,3%)          Не горит лампочка в подъезде – 13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Уборка дворовой территории – 12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ИТОГО:                                                            195                       168 (86,1%)                                                                                                                                 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5852" y="571480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15.04.2018 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3021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2700 (89,4%)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5786478" cy="271462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2143902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429786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858018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282" y="3286124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282" y="3857628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282" y="464344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14282" y="5429264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85720" y="621508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169</Words>
  <PresentationFormat>Экран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65</cp:revision>
  <dcterms:created xsi:type="dcterms:W3CDTF">2018-04-03T13:55:31Z</dcterms:created>
  <dcterms:modified xsi:type="dcterms:W3CDTF">2018-04-18T13:23:49Z</dcterms:modified>
</cp:coreProperties>
</file>