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6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0" y="0"/>
            <a:ext cx="1353749" cy="1289263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285688" y="1318022"/>
            <a:ext cx="8858312" cy="553997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01.09.2018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– 01.10.2018 г.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РСО/УК: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</a:p>
          <a:p>
            <a:endParaRPr lang="ru-RU" sz="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Щелковский МР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130                     126 (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96,9)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Подпор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колодце 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94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(ХВС, водоотведение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трубопровода - 29</a:t>
            </a:r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ООО «Водоканал»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г.о. Ивантеевка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54                       54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 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51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  <a:endParaRPr lang="ru-RU" sz="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МЩВ ВГО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Фрязино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36                       36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36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Водоканал Пушкинского района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392                     392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382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</a:t>
            </a:r>
          </a:p>
          <a:p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«ДЕЗ ЖКУ» )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горит лампочка в подъезде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Щелковский МР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390                    190 (48,7%)         Течь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канализации в подвале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(Содержание ОИ в МКД)  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Прорыв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трубы ХВС 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отопления 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Протечка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кровли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Течь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отопительного прибора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12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Нет напора воды на газовую колонку - 25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                                                      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1002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798  (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79,6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5852" y="357166"/>
            <a:ext cx="2428860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г. – 01.10.2018 г.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 в ЕДС – 8002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– 7537 (94,1%)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3143240" y="0"/>
            <a:ext cx="6000760" cy="214311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1893869" y="4321181"/>
            <a:ext cx="464347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179753" y="4321181"/>
            <a:ext cx="464347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643704" y="4356900"/>
            <a:ext cx="4572032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28596" y="2643182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28596" y="3357562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28596" y="4143380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57158" y="4929198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7158" y="642939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218</Words>
  <PresentationFormat>Экран (4:3)</PresentationFormat>
  <Paragraphs>54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145</cp:revision>
  <dcterms:created xsi:type="dcterms:W3CDTF">2018-04-03T13:55:31Z</dcterms:created>
  <dcterms:modified xsi:type="dcterms:W3CDTF">2018-10-01T09:14:41Z</dcterms:modified>
</cp:coreProperties>
</file>