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FD539-FAAF-4B67-BC4A-CEF197EAB39A}" type="datetimeFigureOut">
              <a:rPr lang="ru-RU" smtClean="0"/>
              <a:pPr/>
              <a:t>06.08.2018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2ADE1-C850-49D7-A45A-CD8B746A2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ADE1-C850-49D7-A45A-CD8B746A26D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285720" y="2000240"/>
            <a:ext cx="8643998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5360"/>
            <a:ext cx="9144000" cy="68326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</a:t>
            </a:r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endParaRPr lang="ru-RU" sz="16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sz="16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Users\user\Downloads\IMG-20180319-WA0001.jpg"/>
          <p:cNvPicPr>
            <a:picLocks noChangeAspect="1" noChangeArrowheads="1"/>
          </p:cNvPicPr>
          <p:nvPr/>
        </p:nvPicPr>
        <p:blipFill>
          <a:blip r:embed="rId4" cstate="print"/>
          <a:srcRect t="14286" b="11429"/>
          <a:stretch>
            <a:fillRect/>
          </a:stretch>
        </p:blipFill>
        <p:spPr bwMode="auto">
          <a:xfrm>
            <a:off x="0" y="214290"/>
            <a:ext cx="1353749" cy="1289263"/>
          </a:xfrm>
          <a:prstGeom prst="ellipse">
            <a:avLst/>
          </a:prstGeom>
          <a:noFill/>
          <a:effectLst>
            <a:softEdge rad="31750"/>
          </a:effectLst>
        </p:spPr>
      </p:pic>
      <p:sp>
        <p:nvSpPr>
          <p:cNvPr id="12" name="TextBox 11"/>
          <p:cNvSpPr txBox="1"/>
          <p:nvPr/>
        </p:nvSpPr>
        <p:spPr>
          <a:xfrm>
            <a:off x="142844" y="1548854"/>
            <a:ext cx="8858312" cy="530914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01.07.2018 г. – 31.07.2018 г. 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РСО/УК: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Поступило: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Исполнено: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Топ актуальных:  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МУП ЩМР «МЩВ»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Щелковский МР                                             148                      148 (100%)        Подпор в колодце – 101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(ХВС, водоотведение)                                                                                             Засор 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самот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труб. - 25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ООО «Водоканал»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г.о. Ивантеевка                                                  63                       63 (100%)         Подпор в колодце - 62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водоотведение)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Филиал МУП ЩМР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МЩВ ВГО 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Фрязино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47                       47 (100%)        Засор 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самот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труб. - 47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водоотведение)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Филиал МУП ЩМР «МЩВ»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Водоканал Пушкинского района                  326                     326 (100%)        Подпор в колодце - 311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водоотведение)                                                                                            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МУП ЩМР «ДЕЗ ЖКУ» )                                                                                  Уборка в подъезде - 10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Щелковский МР                                               200                    179 (89,5%)       Течь канализации в подвале – 10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(Содержание ОИ в МКД)                                                                                      Не горит лампа в подъезде – 23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Уборка дворовой территории – 10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Нет ХВС – 15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Прорыв трубы ХВС - 10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ИТОГО</a:t>
            </a:r>
            <a:r>
              <a:rPr lang="ru-RU" sz="1300" b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                                                             784                     763(97,3%)                                          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85852" y="357166"/>
            <a:ext cx="2428860" cy="10618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01.12.2017 г. – 31.07.2018 г.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Поступило в ЕДС –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6168</a:t>
            </a:r>
            <a:endParaRPr lang="ru-RU" sz="14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Исполнено </a:t>
            </a:r>
            <a:r>
              <a:rPr lang="ru-RU" sz="1400" b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b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5873 </a:t>
            </a:r>
            <a:r>
              <a:rPr lang="ru-RU" sz="1400" b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95,2%)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shelkovo-miel.ru/upload/image/%D0%9E%20%D0%B3%D0%BE%D1%80%D0%BE%D0%B4%D0%B5%202/81.jpg"/>
          <p:cNvPicPr>
            <a:picLocks noChangeAspect="1" noChangeArrowheads="1"/>
          </p:cNvPicPr>
          <p:nvPr/>
        </p:nvPicPr>
        <p:blipFill>
          <a:blip r:embed="rId6"/>
          <a:srcRect r="2830" b="8621"/>
          <a:stretch>
            <a:fillRect/>
          </a:stretch>
        </p:blipFill>
        <p:spPr bwMode="auto">
          <a:xfrm>
            <a:off x="3143240" y="0"/>
            <a:ext cx="6000760" cy="2143116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3" name="TextBox 22"/>
          <p:cNvSpPr txBox="1"/>
          <p:nvPr/>
        </p:nvSpPr>
        <p:spPr>
          <a:xfrm>
            <a:off x="1428728" y="0"/>
            <a:ext cx="7572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ИТОГИ РАБОТЫ ЕДС ЩЕЛКОВСКОГО МУНИЦИПАЛЬНОГО РАЙОНА</a:t>
            </a:r>
            <a:endParaRPr lang="ru-RU" sz="2000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>
            <a:off x="1785918" y="4286256"/>
            <a:ext cx="4857784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3071802" y="4286256"/>
            <a:ext cx="4857784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499240" y="4286256"/>
            <a:ext cx="4858578" cy="794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14282" y="2714620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5720" y="3429000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285720" y="4214818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85720" y="5000636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85720" y="6429396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211</Words>
  <PresentationFormat>Экран (4:3)</PresentationFormat>
  <Paragraphs>52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96</cp:revision>
  <dcterms:created xsi:type="dcterms:W3CDTF">2018-04-03T13:55:31Z</dcterms:created>
  <dcterms:modified xsi:type="dcterms:W3CDTF">2018-08-06T08:02:24Z</dcterms:modified>
</cp:coreProperties>
</file>