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142844" y="214291"/>
            <a:ext cx="1275190" cy="1214446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2643182"/>
            <a:ext cx="8786874" cy="398570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МУП ЩМР «ДЕЗ ЖКУ»: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Период: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4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01.06.2018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.06.2018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               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88                    66 (75%)            Течь с потолка - 6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Нет ХВС – 10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Течь канализации в подвале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Не горит лампочка в подъезде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Итого:                                                  88                          65(75%)</a:t>
            </a: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2714612" y="142852"/>
            <a:ext cx="6143668" cy="278608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001026" y="4643446"/>
            <a:ext cx="3713982" cy="79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358348" y="4643446"/>
            <a:ext cx="3713982" cy="79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14348" y="4643446"/>
            <a:ext cx="3714776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282" y="550070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2844" y="1500175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 по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.06.2018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Принято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1352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1325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98%)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500306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01.06.2018 г. по 13.06.2018 г.</a:t>
            </a:r>
            <a:endParaRPr lang="ru-RU" sz="1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92</Words>
  <PresentationFormat>Экран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107</cp:revision>
  <dcterms:created xsi:type="dcterms:W3CDTF">2018-04-03T13:55:31Z</dcterms:created>
  <dcterms:modified xsi:type="dcterms:W3CDTF">2018-06-13T08:28:02Z</dcterms:modified>
</cp:coreProperties>
</file>