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21429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1500174"/>
            <a:ext cx="8858312" cy="513986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.08.2018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–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27.08.2018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endParaRPr lang="ru-RU" sz="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Щелковский МР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37 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Подпор в колодце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29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(ХВС, водоотведение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ООО «Водоканал»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г.о. Ивантеевка                                                  13                       13 (100%)          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112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8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11                       11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Водоканал Пушкинского района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81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75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</a:t>
            </a:r>
          </a:p>
          <a:p>
            <a:endParaRPr lang="ru-RU" sz="11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ЖКУ» )                                                                                  Не горит лампочка в подъезде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Щелковский МР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91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75 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82,4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        Нет ГВС - 15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                                                        Нет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ХВС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Нарушение вывоза ТБО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Течь канализации в подвале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Справочная информация - 7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                                                          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233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217 (88,2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5852" y="357166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27.08.2018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6855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6539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(95,3%)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6000760" cy="214311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2143902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429786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858018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282" y="2786058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282" y="357187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282" y="428625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85720" y="5072074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5720" y="6357958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202</Words>
  <PresentationFormat>Экран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128</cp:revision>
  <dcterms:created xsi:type="dcterms:W3CDTF">2018-04-03T13:55:31Z</dcterms:created>
  <dcterms:modified xsi:type="dcterms:W3CDTF">2018-08-27T06:31:34Z</dcterms:modified>
</cp:coreProperties>
</file>