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6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0" y="214290"/>
            <a:ext cx="1353749" cy="1289263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1500174"/>
            <a:ext cx="8858312" cy="535782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09.07.2018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–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.07.2018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РСО/УК: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Щелковский МР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65                       65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 Подпор в колодце – 40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(ХВС, водоотведение)        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ООО «Водоканал»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г.о. Ивантеевка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29 (100%)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28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МЩВ ВГО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Фрязино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23 (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 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25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Водоканал Пушкинского района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125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120 (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            Подпор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колодце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122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                                                   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«ДЕЗ ЖКУ» )                                                                                  Уборка дворовой территории - 5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Щелковский МР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93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62  (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66,6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 горит лампочка в подъезде 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(Содержание ОИ в МКД)                                                                                     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Окос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травы – 4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Уборка подъезда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4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Засор канализационного стояка – 6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ИТОГО: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337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299 (88,7%)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5852" y="357166"/>
            <a:ext cx="2428860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г.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.07.2018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 в ЕДС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5968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5644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94,6%)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3143240" y="0"/>
            <a:ext cx="6000760" cy="214311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2143902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429786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858018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282" y="285749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282" y="3643314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4282" y="4429132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85720" y="5214950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5720" y="642939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204</Words>
  <PresentationFormat>Экран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118</cp:revision>
  <dcterms:created xsi:type="dcterms:W3CDTF">2018-04-03T13:55:31Z</dcterms:created>
  <dcterms:modified xsi:type="dcterms:W3CDTF">2018-07-23T10:50:37Z</dcterms:modified>
</cp:coreProperties>
</file>