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D539-FAAF-4B67-BC4A-CEF197EAB39A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ADE1-C850-49D7-A45A-CD8B746A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ADE1-C850-49D7-A45A-CD8B746A26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2000240"/>
            <a:ext cx="864399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360"/>
            <a:ext cx="9144000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ownloads\IMG-20180319-WA0001.jpg"/>
          <p:cNvPicPr>
            <a:picLocks noChangeAspect="1" noChangeArrowheads="1"/>
          </p:cNvPicPr>
          <p:nvPr/>
        </p:nvPicPr>
        <p:blipFill>
          <a:blip r:embed="rId4" cstate="print"/>
          <a:srcRect t="14286" b="11429"/>
          <a:stretch>
            <a:fillRect/>
          </a:stretch>
        </p:blipFill>
        <p:spPr bwMode="auto">
          <a:xfrm>
            <a:off x="0" y="214290"/>
            <a:ext cx="1353749" cy="1289263"/>
          </a:xfrm>
          <a:prstGeom prst="ellipse">
            <a:avLst/>
          </a:prstGeom>
          <a:noFill/>
          <a:effectLst>
            <a:softEdge rad="3175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1500174"/>
            <a:ext cx="8858312" cy="535782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06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.08.2018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–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.08.2018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РСО/УК: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актуальных: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Щелковский МР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4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 Подпор в колодце 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(ХВС, водоотведение)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ООО «Водоканал»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г.о. Ивантеевка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13                       13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 Подпор в колодце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МЩВ ВГО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Фрязино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5                          5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Водоканал Пушкинского района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104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104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Подпор в колодце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104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                                                   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«ДЕЗ ЖКУ» )                                                                                  Прорыв трубы ХВС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Щелковский МР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41 (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80,3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канализац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стояка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(Содержание ОИ в МКД)       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Нет напора ХВ в кране – 4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Нарушение графика вывоза ТБО - 3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ИТОГО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                                                            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177                     167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(89,7%)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5852" y="357166"/>
            <a:ext cx="2428860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01.12.2017 г.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.08.2018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 в ЕДС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6435</a:t>
            </a:r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6140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95,4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elkovo-miel.ru/upload/image/%D0%9E%20%D0%B3%D0%BE%D1%80%D0%BE%D0%B4%D0%B5%202/81.jpg"/>
          <p:cNvPicPr>
            <a:picLocks noChangeAspect="1" noChangeArrowheads="1"/>
          </p:cNvPicPr>
          <p:nvPr/>
        </p:nvPicPr>
        <p:blipFill>
          <a:blip r:embed="rId6"/>
          <a:srcRect r="2830" b="8621"/>
          <a:stretch>
            <a:fillRect/>
          </a:stretch>
        </p:blipFill>
        <p:spPr bwMode="auto">
          <a:xfrm>
            <a:off x="3143240" y="0"/>
            <a:ext cx="6000760" cy="214311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3" name="TextBox 22"/>
          <p:cNvSpPr txBox="1"/>
          <p:nvPr/>
        </p:nvSpPr>
        <p:spPr>
          <a:xfrm>
            <a:off x="1428728" y="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ИТОГИ РАБОТЫ ЕДС ЩЕЛКОВСКОГО МУНИЦИПАЛЬНОГО РАЙОНА</a:t>
            </a:r>
            <a:endParaRPr lang="ru-RU" sz="2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2143902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429786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858018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282" y="285749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4282" y="3643314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14282" y="4429132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85720" y="5214950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5720" y="642939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195</Words>
  <PresentationFormat>Экран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123</cp:revision>
  <dcterms:created xsi:type="dcterms:W3CDTF">2018-04-03T13:55:31Z</dcterms:created>
  <dcterms:modified xsi:type="dcterms:W3CDTF">2018-08-13T07:42:08Z</dcterms:modified>
</cp:coreProperties>
</file>