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AFD539-FAAF-4B67-BC4A-CEF197EAB39A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2ADE1-C850-49D7-A45A-CD8B746A26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2ADE1-C850-49D7-A45A-CD8B746A26D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285720" y="2000240"/>
            <a:ext cx="8643998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5360"/>
            <a:ext cx="9144000" cy="68326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r"/>
            <a:endParaRPr lang="ru-RU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  </a:t>
            </a:r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endParaRPr lang="ru-RU" sz="16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ru-RU" sz="16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r"/>
            <a:endParaRPr lang="ru-RU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/>
            <a:endParaRPr lang="ru-RU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/>
            <a:endParaRPr lang="ru-RU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/>
            <a:endParaRPr lang="ru-RU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/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C:\Users\user\Downloads\IMG-20180319-WA0001.jpg"/>
          <p:cNvPicPr>
            <a:picLocks noChangeAspect="1" noChangeArrowheads="1"/>
          </p:cNvPicPr>
          <p:nvPr/>
        </p:nvPicPr>
        <p:blipFill>
          <a:blip r:embed="rId4" cstate="print"/>
          <a:srcRect t="14286" b="11429"/>
          <a:stretch>
            <a:fillRect/>
          </a:stretch>
        </p:blipFill>
        <p:spPr bwMode="auto">
          <a:xfrm>
            <a:off x="0" y="214290"/>
            <a:ext cx="1353749" cy="1289263"/>
          </a:xfrm>
          <a:prstGeom prst="ellipse">
            <a:avLst/>
          </a:prstGeom>
          <a:noFill/>
          <a:effectLst>
            <a:softEdge rad="31750"/>
          </a:effectLst>
        </p:spPr>
      </p:pic>
      <p:sp>
        <p:nvSpPr>
          <p:cNvPr id="12" name="TextBox 11"/>
          <p:cNvSpPr txBox="1"/>
          <p:nvPr/>
        </p:nvSpPr>
        <p:spPr>
          <a:xfrm>
            <a:off x="142844" y="1548854"/>
            <a:ext cx="8858312" cy="5309146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02</a:t>
            </a:r>
            <a:r>
              <a:rPr lang="ru-RU" sz="1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.07.2018 </a:t>
            </a:r>
            <a:r>
              <a:rPr lang="ru-RU" sz="1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г. – </a:t>
            </a:r>
            <a:r>
              <a:rPr lang="ru-RU" sz="1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09</a:t>
            </a:r>
            <a:r>
              <a:rPr lang="ru-RU" sz="1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.07.2018 </a:t>
            </a:r>
            <a:r>
              <a:rPr lang="ru-RU" sz="1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г. 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1300" b="1" u="sng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РСО/УК: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ru-RU" sz="1300" b="1" u="sng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Поступило: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1300" b="1" u="sng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Исполнено: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1300" b="1" u="sng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Топ актуальных:  </a:t>
            </a:r>
          </a:p>
          <a:p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МУП ЩМР «МЩВ»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Щелковский МР                                           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52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52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(100%)      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Подпор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 колодце –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40</a:t>
            </a:r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(ХВС, водоотведение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)                                                                                            Засор </a:t>
            </a:r>
            <a:r>
              <a:rPr lang="ru-RU" sz="1300" b="1" dirty="0" err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самот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труб. - 11</a:t>
            </a:r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ООО «Водоканал»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г.о. Ивантеевка                                               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16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(100%)         Подпор в колодце -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15</a:t>
            </a:r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(ХВС, водоотведение)</a:t>
            </a:r>
          </a:p>
          <a:p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Филиал МУП ЩМР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МЩВ ВГО </a:t>
            </a:r>
            <a:r>
              <a:rPr lang="ru-RU" sz="1300" b="1" dirty="0" err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Фрязино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10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(100%)     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Засор </a:t>
            </a:r>
            <a:r>
              <a:rPr lang="ru-RU" sz="1300" b="1" dirty="0" err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самот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труб. -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(ХВС, водоотведение)</a:t>
            </a:r>
          </a:p>
          <a:p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Филиал МУП ЩМР «МЩВ»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Водоканал Пушкинского района             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79                       79 (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%)      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Подпор в колодце -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72</a:t>
            </a:r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(ХВС, водоотведение)                                                                                            </a:t>
            </a:r>
          </a:p>
          <a:p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МУП ЩМР «ДЕЗ ЖКУ» )                                                                               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Уборка дворовой территории - 5</a:t>
            </a:r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Щелковский МР                                         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52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40  (76,9%)       Не горит лампочка в подъезде –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(Содержание ОИ в МКД)                                                                                      </a:t>
            </a:r>
            <a:r>
              <a:rPr lang="ru-RU" sz="1300" b="1" dirty="0" err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Окос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травы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Уборка подъезда - 4</a:t>
            </a:r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ИТОГО:                                                          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300" b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209                    197 </a:t>
            </a:r>
            <a:r>
              <a:rPr lang="ru-RU" sz="1300" b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300" b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94,2%)</a:t>
            </a:r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85852" y="571480"/>
            <a:ext cx="2428860" cy="10618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01.12.2017 г. – </a:t>
            </a: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09.07.2018 </a:t>
            </a: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г.</a:t>
            </a:r>
          </a:p>
          <a:p>
            <a:pPr>
              <a:lnSpc>
                <a:spcPct val="150000"/>
              </a:lnSpc>
            </a:pP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Поступило в ЕДС – </a:t>
            </a: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5632</a:t>
            </a:r>
            <a:endParaRPr lang="ru-RU" sz="14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Исполнено – </a:t>
            </a: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5321 (94,5%)</a:t>
            </a:r>
            <a:endParaRPr lang="ru-RU" sz="1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shelkovo-miel.ru/upload/image/%D0%9E%20%D0%B3%D0%BE%D1%80%D0%BE%D0%B4%D0%B5%202/81.jpg"/>
          <p:cNvPicPr>
            <a:picLocks noChangeAspect="1" noChangeArrowheads="1"/>
          </p:cNvPicPr>
          <p:nvPr/>
        </p:nvPicPr>
        <p:blipFill>
          <a:blip r:embed="rId6"/>
          <a:srcRect r="2830" b="8621"/>
          <a:stretch>
            <a:fillRect/>
          </a:stretch>
        </p:blipFill>
        <p:spPr bwMode="auto">
          <a:xfrm>
            <a:off x="3143240" y="0"/>
            <a:ext cx="6000760" cy="2143116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23" name="TextBox 22"/>
          <p:cNvSpPr txBox="1"/>
          <p:nvPr/>
        </p:nvSpPr>
        <p:spPr>
          <a:xfrm>
            <a:off x="1428728" y="0"/>
            <a:ext cx="7572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ИТОГИ РАБОТЫ ЕДС ЩЕЛКОВСКОГО МУНИЦИПАЛЬНОГО РАЙОНА</a:t>
            </a:r>
            <a:endParaRPr lang="ru-RU" sz="2000" dirty="0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rot="5400000">
            <a:off x="2143902" y="4642652"/>
            <a:ext cx="4143404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3429786" y="4642652"/>
            <a:ext cx="4143404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858018" y="4642652"/>
            <a:ext cx="4143404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214282" y="3000372"/>
            <a:ext cx="8572560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85720" y="3714752"/>
            <a:ext cx="8572560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214282" y="4500570"/>
            <a:ext cx="8572560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214282" y="5357826"/>
            <a:ext cx="8572560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85720" y="6215082"/>
            <a:ext cx="8572560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198</Words>
  <PresentationFormat>Экран (4:3)</PresentationFormat>
  <Paragraphs>51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113</cp:revision>
  <dcterms:created xsi:type="dcterms:W3CDTF">2018-04-03T13:55:31Z</dcterms:created>
  <dcterms:modified xsi:type="dcterms:W3CDTF">2018-07-09T07:11:26Z</dcterms:modified>
</cp:coreProperties>
</file>