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500174"/>
            <a:ext cx="8858312" cy="5339923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01.09.2018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–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.09.2018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Щелковский МР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49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Подпор в колодце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34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(ХВС, водоотведение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руб. - 13</a:t>
            </a:r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г.о. Ивантеевка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18                       18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  <a:endParaRPr lang="ru-RU" sz="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13                       13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135                     135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131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)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горит лампочка в подъезде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Щелковский МР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71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84,5%)          Неисправный лифт - 5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Нет напора воды на газовую колонку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Уборка дворовой территории – 5                                                                                                                                 					                     Течь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канализации в подвале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Справочная информация - 7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299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286 (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95,6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5852" y="357166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10.09.2018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7329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7023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95,8%)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6000760" cy="21431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893869" y="4321181"/>
            <a:ext cx="464347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179753" y="4321181"/>
            <a:ext cx="464347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643704" y="4356900"/>
            <a:ext cx="4572032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2786058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282" y="357187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428625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85720" y="507207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4282" y="642939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194</Words>
  <PresentationFormat>Экран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130</cp:revision>
  <dcterms:created xsi:type="dcterms:W3CDTF">2018-04-03T13:55:31Z</dcterms:created>
  <dcterms:modified xsi:type="dcterms:W3CDTF">2018-09-13T07:48:52Z</dcterms:modified>
</cp:coreProperties>
</file>